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  <p:sldMasterId id="2147483720" r:id="rId3"/>
    <p:sldMasterId id="2147483732" r:id="rId4"/>
    <p:sldMasterId id="2147483744" r:id="rId5"/>
  </p:sldMasterIdLst>
  <p:notesMasterIdLst>
    <p:notesMasterId r:id="rId18"/>
  </p:notesMasterIdLst>
  <p:sldIdLst>
    <p:sldId id="302" r:id="rId6"/>
    <p:sldId id="289" r:id="rId7"/>
    <p:sldId id="301" r:id="rId8"/>
    <p:sldId id="268" r:id="rId9"/>
    <p:sldId id="300" r:id="rId10"/>
    <p:sldId id="292" r:id="rId11"/>
    <p:sldId id="282" r:id="rId12"/>
    <p:sldId id="284" r:id="rId13"/>
    <p:sldId id="287" r:id="rId14"/>
    <p:sldId id="277" r:id="rId15"/>
    <p:sldId id="278" r:id="rId16"/>
    <p:sldId id="299" r:id="rId17"/>
  </p:sldIdLst>
  <p:sldSz cx="9144000" cy="5143500" type="screen16x9"/>
  <p:notesSz cx="6858000" cy="9144000"/>
  <p:embeddedFontLst>
    <p:embeddedFont>
      <p:font typeface="Angsana New" pitchFamily="18" charset="-34"/>
      <p:regular r:id="rId19"/>
      <p:bold r:id="rId20"/>
      <p:italic r:id="rId21"/>
      <p:boldItalic r:id="rId22"/>
    </p:embeddedFont>
    <p:embeddedFont>
      <p:font typeface="Cordia New" pitchFamily="34" charset="-34"/>
      <p:regular r:id="rId23"/>
      <p:bold r:id="rId24"/>
      <p:italic r:id="rId25"/>
      <p:boldItalic r:id="rId26"/>
    </p:embeddedFont>
    <p:embeddedFont>
      <p:font typeface="Calibri Light" charset="0"/>
      <p:regular r:id="rId27"/>
      <p:italic r:id="rId28"/>
    </p:embeddedFont>
    <p:embeddedFont>
      <p:font typeface="Calibri" pitchFamily="34" charset="0"/>
      <p:regular r:id="rId29"/>
      <p:bold r:id="rId30"/>
      <p:italic r:id="rId31"/>
      <p:boldItalic r:id="rId32"/>
    </p:embeddedFont>
  </p:embeddedFontLst>
  <p:defaultTextStyle>
    <a:defPPr>
      <a:defRPr lang="th-TH"/>
    </a:defPPr>
    <a:lvl1pPr marL="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  <a:srgbClr val="FFFF66"/>
    <a:srgbClr val="FF33CC"/>
    <a:srgbClr val="FF99FF"/>
    <a:srgbClr val="FF9999"/>
    <a:srgbClr val="66FFFF"/>
    <a:srgbClr val="0000FF"/>
    <a:srgbClr val="99FF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99" d="100"/>
          <a:sy n="99" d="100"/>
        </p:scale>
        <p:origin x="-47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31DE3-4084-4E58-865E-7CFD6CFCF4DB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226287-520D-43F5-9061-255C7007186F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EB0C4614-7FCE-44D0-9213-989B577861D9}" type="par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0107646-1933-4547-912A-EDB8D92611F2}" type="sib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83DA720-01B6-4DFD-9537-846FCDEB4B14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F7DA57E-E5ED-451D-A6BE-DE31A8E1D98F}" type="par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C3826E02-9138-4E7B-A913-D0793A4D31EA}" type="sib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10C5BBA3-8843-4ED3-81EA-5A069B9459CC}">
      <dgm:prSet phldrT="[ข้อความ]" custT="1"/>
      <dgm:spPr>
        <a:solidFill>
          <a:srgbClr val="FF9999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B495A694-798A-4764-8D7C-DCDA85E6BBCE}" type="par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0960A0A8-3D76-4B47-881C-2D2EC7F03C02}" type="sib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A934767-E23F-42B2-807D-DB37F024A455}">
      <dgm:prSet custT="1"/>
      <dgm:spPr>
        <a:solidFill>
          <a:srgbClr val="00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E85BCD9-EA56-4479-8120-2E70212D053C}" type="par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2E47CC81-A1DF-4486-96DF-B2DCE4022D03}" type="sib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956DDD72-A576-4035-9C69-EF06BB4BC779}" type="pres">
      <dgm:prSet presAssocID="{FDD31DE3-4084-4E58-865E-7CFD6CFCF4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A5869B4-C8BF-414A-A64E-A4815EB002C8}" type="pres">
      <dgm:prSet presAssocID="{FDD31DE3-4084-4E58-865E-7CFD6CFCF4DB}" presName="Name1" presStyleCnt="0"/>
      <dgm:spPr/>
    </dgm:pt>
    <dgm:pt modelId="{728FD890-C06F-4834-906D-049B517FA0BF}" type="pres">
      <dgm:prSet presAssocID="{FDD31DE3-4084-4E58-865E-7CFD6CFCF4DB}" presName="cycle" presStyleCnt="0"/>
      <dgm:spPr/>
    </dgm:pt>
    <dgm:pt modelId="{A520AE1F-0FB5-4E4E-A696-3B0FC1CC0FCF}" type="pres">
      <dgm:prSet presAssocID="{FDD31DE3-4084-4E58-865E-7CFD6CFCF4DB}" presName="srcNode" presStyleLbl="node1" presStyleIdx="0" presStyleCnt="4"/>
      <dgm:spPr/>
    </dgm:pt>
    <dgm:pt modelId="{80470720-9393-426E-9FDB-1F48EDE4B116}" type="pres">
      <dgm:prSet presAssocID="{FDD31DE3-4084-4E58-865E-7CFD6CFCF4DB}" presName="conn" presStyleLbl="parChTrans1D2" presStyleIdx="0" presStyleCnt="1"/>
      <dgm:spPr/>
      <dgm:t>
        <a:bodyPr/>
        <a:lstStyle/>
        <a:p>
          <a:endParaRPr lang="en-US"/>
        </a:p>
      </dgm:t>
    </dgm:pt>
    <dgm:pt modelId="{07BE14D0-94AC-4551-AAAB-A777DB8E678E}" type="pres">
      <dgm:prSet presAssocID="{FDD31DE3-4084-4E58-865E-7CFD6CFCF4DB}" presName="extraNode" presStyleLbl="node1" presStyleIdx="0" presStyleCnt="4"/>
      <dgm:spPr/>
    </dgm:pt>
    <dgm:pt modelId="{8AA78146-CC74-4131-837C-28852763C522}" type="pres">
      <dgm:prSet presAssocID="{FDD31DE3-4084-4E58-865E-7CFD6CFCF4DB}" presName="dstNode" presStyleLbl="node1" presStyleIdx="0" presStyleCnt="4"/>
      <dgm:spPr/>
    </dgm:pt>
    <dgm:pt modelId="{4B746535-7163-4E61-B4F9-6A9B29FE2145}" type="pres">
      <dgm:prSet presAssocID="{79226287-520D-43F5-9061-255C7007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B4F8-7AE9-4671-BE22-3EC7DC691DEB}" type="pres">
      <dgm:prSet presAssocID="{79226287-520D-43F5-9061-255C7007186F}" presName="accent_1" presStyleCnt="0"/>
      <dgm:spPr/>
    </dgm:pt>
    <dgm:pt modelId="{7468B1C5-24F9-4F8B-BA48-C32194A7A775}" type="pres">
      <dgm:prSet presAssocID="{79226287-520D-43F5-9061-255C7007186F}" presName="accentRepeatNode" presStyleLbl="solidFgAcc1" presStyleIdx="0" presStyleCnt="4"/>
      <dgm:spPr/>
    </dgm:pt>
    <dgm:pt modelId="{5058BCC7-7177-44DF-9603-F9808E5B2B03}" type="pres">
      <dgm:prSet presAssocID="{AA934767-E23F-42B2-807D-DB37F024A45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8D559-D1C7-441A-97C5-C30838046CFA}" type="pres">
      <dgm:prSet presAssocID="{AA934767-E23F-42B2-807D-DB37F024A455}" presName="accent_2" presStyleCnt="0"/>
      <dgm:spPr/>
    </dgm:pt>
    <dgm:pt modelId="{4085F5B9-10B2-4E24-B89D-55181A46C7FB}" type="pres">
      <dgm:prSet presAssocID="{AA934767-E23F-42B2-807D-DB37F024A455}" presName="accentRepeatNode" presStyleLbl="solidFgAcc1" presStyleIdx="1" presStyleCnt="4"/>
      <dgm:spPr/>
    </dgm:pt>
    <dgm:pt modelId="{D2057EE9-CB37-4787-B711-297D7FB5DCC1}" type="pres">
      <dgm:prSet presAssocID="{483DA720-01B6-4DFD-9537-846FCDEB4B1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CE077-AB2E-4993-AD91-701563C1606C}" type="pres">
      <dgm:prSet presAssocID="{483DA720-01B6-4DFD-9537-846FCDEB4B14}" presName="accent_3" presStyleCnt="0"/>
      <dgm:spPr/>
    </dgm:pt>
    <dgm:pt modelId="{AD907C0F-C32F-4A5E-82D6-8E2D52B50020}" type="pres">
      <dgm:prSet presAssocID="{483DA720-01B6-4DFD-9537-846FCDEB4B14}" presName="accentRepeatNode" presStyleLbl="solidFgAcc1" presStyleIdx="2" presStyleCnt="4"/>
      <dgm:spPr/>
    </dgm:pt>
    <dgm:pt modelId="{91F1559B-778F-4B2B-8AD4-8E5AB4FE5CD9}" type="pres">
      <dgm:prSet presAssocID="{10C5BBA3-8843-4ED3-81EA-5A069B9459C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36E7-341A-4C14-8BBA-290A2F0F88B4}" type="pres">
      <dgm:prSet presAssocID="{10C5BBA3-8843-4ED3-81EA-5A069B9459CC}" presName="accent_4" presStyleCnt="0"/>
      <dgm:spPr/>
    </dgm:pt>
    <dgm:pt modelId="{A6851976-C69D-44C1-90BB-D668F3CF8368}" type="pres">
      <dgm:prSet presAssocID="{10C5BBA3-8843-4ED3-81EA-5A069B9459CC}" presName="accentRepeatNode" presStyleLbl="solidFgAcc1" presStyleIdx="3" presStyleCnt="4"/>
      <dgm:spPr/>
    </dgm:pt>
  </dgm:ptLst>
  <dgm:cxnLst>
    <dgm:cxn modelId="{060219DB-93FF-43BE-93BC-29FF329DF1E0}" type="presOf" srcId="{483DA720-01B6-4DFD-9537-846FCDEB4B14}" destId="{D2057EE9-CB37-4787-B711-297D7FB5DCC1}" srcOrd="0" destOrd="0" presId="urn:microsoft.com/office/officeart/2008/layout/VerticalCurvedList"/>
    <dgm:cxn modelId="{5172A305-055E-445C-AA6A-6575235FF78F}" srcId="{FDD31DE3-4084-4E58-865E-7CFD6CFCF4DB}" destId="{79226287-520D-43F5-9061-255C7007186F}" srcOrd="0" destOrd="0" parTransId="{EB0C4614-7FCE-44D0-9213-989B577861D9}" sibTransId="{40107646-1933-4547-912A-EDB8D92611F2}"/>
    <dgm:cxn modelId="{DF430317-296E-4202-A11C-07094B298990}" type="presOf" srcId="{40107646-1933-4547-912A-EDB8D92611F2}" destId="{80470720-9393-426E-9FDB-1F48EDE4B116}" srcOrd="0" destOrd="0" presId="urn:microsoft.com/office/officeart/2008/layout/VerticalCurvedList"/>
    <dgm:cxn modelId="{13B7C24C-FDB9-4D2C-97B8-99AD1D874828}" type="presOf" srcId="{FDD31DE3-4084-4E58-865E-7CFD6CFCF4DB}" destId="{956DDD72-A576-4035-9C69-EF06BB4BC779}" srcOrd="0" destOrd="0" presId="urn:microsoft.com/office/officeart/2008/layout/VerticalCurvedList"/>
    <dgm:cxn modelId="{B9E975CD-5109-411B-B6E9-C336BE5BCFA8}" type="presOf" srcId="{AA934767-E23F-42B2-807D-DB37F024A455}" destId="{5058BCC7-7177-44DF-9603-F9808E5B2B03}" srcOrd="0" destOrd="0" presId="urn:microsoft.com/office/officeart/2008/layout/VerticalCurvedList"/>
    <dgm:cxn modelId="{B31FF18E-B9C6-4435-8109-C7AADC1372D2}" srcId="{FDD31DE3-4084-4E58-865E-7CFD6CFCF4DB}" destId="{483DA720-01B6-4DFD-9537-846FCDEB4B14}" srcOrd="2" destOrd="0" parTransId="{4F7DA57E-E5ED-451D-A6BE-DE31A8E1D98F}" sibTransId="{C3826E02-9138-4E7B-A913-D0793A4D31EA}"/>
    <dgm:cxn modelId="{72897091-6B80-494E-8CC1-3BEA8A884EA0}" type="presOf" srcId="{79226287-520D-43F5-9061-255C7007186F}" destId="{4B746535-7163-4E61-B4F9-6A9B29FE2145}" srcOrd="0" destOrd="0" presId="urn:microsoft.com/office/officeart/2008/layout/VerticalCurvedList"/>
    <dgm:cxn modelId="{91A5D5E7-38B0-4669-AFAE-C7C42B2425DA}" srcId="{FDD31DE3-4084-4E58-865E-7CFD6CFCF4DB}" destId="{AA934767-E23F-42B2-807D-DB37F024A455}" srcOrd="1" destOrd="0" parTransId="{5E85BCD9-EA56-4479-8120-2E70212D053C}" sibTransId="{2E47CC81-A1DF-4486-96DF-B2DCE4022D03}"/>
    <dgm:cxn modelId="{788A719F-E3B3-41F0-A779-FBB70D4909F8}" srcId="{FDD31DE3-4084-4E58-865E-7CFD6CFCF4DB}" destId="{10C5BBA3-8843-4ED3-81EA-5A069B9459CC}" srcOrd="3" destOrd="0" parTransId="{B495A694-798A-4764-8D7C-DCDA85E6BBCE}" sibTransId="{0960A0A8-3D76-4B47-881C-2D2EC7F03C02}"/>
    <dgm:cxn modelId="{E4E11A73-4424-4EDF-8376-94E84F2AE00C}" type="presOf" srcId="{10C5BBA3-8843-4ED3-81EA-5A069B9459CC}" destId="{91F1559B-778F-4B2B-8AD4-8E5AB4FE5CD9}" srcOrd="0" destOrd="0" presId="urn:microsoft.com/office/officeart/2008/layout/VerticalCurvedList"/>
    <dgm:cxn modelId="{8E62375F-A401-46FA-B8DA-2765FD27269B}" type="presParOf" srcId="{956DDD72-A576-4035-9C69-EF06BB4BC779}" destId="{2A5869B4-C8BF-414A-A64E-A4815EB002C8}" srcOrd="0" destOrd="0" presId="urn:microsoft.com/office/officeart/2008/layout/VerticalCurvedList"/>
    <dgm:cxn modelId="{5569E7E0-F1FC-43D6-834B-CC9A5D442DC3}" type="presParOf" srcId="{2A5869B4-C8BF-414A-A64E-A4815EB002C8}" destId="{728FD890-C06F-4834-906D-049B517FA0BF}" srcOrd="0" destOrd="0" presId="urn:microsoft.com/office/officeart/2008/layout/VerticalCurvedList"/>
    <dgm:cxn modelId="{EDFEC0AE-0D99-4DE9-9396-5ECF910696BC}" type="presParOf" srcId="{728FD890-C06F-4834-906D-049B517FA0BF}" destId="{A520AE1F-0FB5-4E4E-A696-3B0FC1CC0FCF}" srcOrd="0" destOrd="0" presId="urn:microsoft.com/office/officeart/2008/layout/VerticalCurvedList"/>
    <dgm:cxn modelId="{D1E8188E-3FC6-44A5-8993-0A93407A2705}" type="presParOf" srcId="{728FD890-C06F-4834-906D-049B517FA0BF}" destId="{80470720-9393-426E-9FDB-1F48EDE4B116}" srcOrd="1" destOrd="0" presId="urn:microsoft.com/office/officeart/2008/layout/VerticalCurvedList"/>
    <dgm:cxn modelId="{4046B1FF-A42C-46BA-A9B5-82A893B78766}" type="presParOf" srcId="{728FD890-C06F-4834-906D-049B517FA0BF}" destId="{07BE14D0-94AC-4551-AAAB-A777DB8E678E}" srcOrd="2" destOrd="0" presId="urn:microsoft.com/office/officeart/2008/layout/VerticalCurvedList"/>
    <dgm:cxn modelId="{A3F9745E-C00E-4346-8168-AD55265B95B6}" type="presParOf" srcId="{728FD890-C06F-4834-906D-049B517FA0BF}" destId="{8AA78146-CC74-4131-837C-28852763C522}" srcOrd="3" destOrd="0" presId="urn:microsoft.com/office/officeart/2008/layout/VerticalCurvedList"/>
    <dgm:cxn modelId="{24778DA5-184E-4558-9F7D-0692D2B31F59}" type="presParOf" srcId="{2A5869B4-C8BF-414A-A64E-A4815EB002C8}" destId="{4B746535-7163-4E61-B4F9-6A9B29FE2145}" srcOrd="1" destOrd="0" presId="urn:microsoft.com/office/officeart/2008/layout/VerticalCurvedList"/>
    <dgm:cxn modelId="{1A846A8E-8CF1-436C-933C-09813E3B876B}" type="presParOf" srcId="{2A5869B4-C8BF-414A-A64E-A4815EB002C8}" destId="{6C70B4F8-7AE9-4671-BE22-3EC7DC691DEB}" srcOrd="2" destOrd="0" presId="urn:microsoft.com/office/officeart/2008/layout/VerticalCurvedList"/>
    <dgm:cxn modelId="{D3FEBFF0-2372-4FC0-8F96-4BED9A10B4FF}" type="presParOf" srcId="{6C70B4F8-7AE9-4671-BE22-3EC7DC691DEB}" destId="{7468B1C5-24F9-4F8B-BA48-C32194A7A775}" srcOrd="0" destOrd="0" presId="urn:microsoft.com/office/officeart/2008/layout/VerticalCurvedList"/>
    <dgm:cxn modelId="{00B26F3B-6A25-47C4-B2DC-E83D040C075A}" type="presParOf" srcId="{2A5869B4-C8BF-414A-A64E-A4815EB002C8}" destId="{5058BCC7-7177-44DF-9603-F9808E5B2B03}" srcOrd="3" destOrd="0" presId="urn:microsoft.com/office/officeart/2008/layout/VerticalCurvedList"/>
    <dgm:cxn modelId="{DCADB53D-7241-452F-97D8-A08F223621DC}" type="presParOf" srcId="{2A5869B4-C8BF-414A-A64E-A4815EB002C8}" destId="{1C48D559-D1C7-441A-97C5-C30838046CFA}" srcOrd="4" destOrd="0" presId="urn:microsoft.com/office/officeart/2008/layout/VerticalCurvedList"/>
    <dgm:cxn modelId="{2C5DAB74-6DDF-4036-8559-E2B7CA39E328}" type="presParOf" srcId="{1C48D559-D1C7-441A-97C5-C30838046CFA}" destId="{4085F5B9-10B2-4E24-B89D-55181A46C7FB}" srcOrd="0" destOrd="0" presId="urn:microsoft.com/office/officeart/2008/layout/VerticalCurvedList"/>
    <dgm:cxn modelId="{E0202AE9-1E92-4C53-AFB1-49F8385DD264}" type="presParOf" srcId="{2A5869B4-C8BF-414A-A64E-A4815EB002C8}" destId="{D2057EE9-CB37-4787-B711-297D7FB5DCC1}" srcOrd="5" destOrd="0" presId="urn:microsoft.com/office/officeart/2008/layout/VerticalCurvedList"/>
    <dgm:cxn modelId="{FE5137C9-8B54-4BAB-8E5A-C53EC6A4175E}" type="presParOf" srcId="{2A5869B4-C8BF-414A-A64E-A4815EB002C8}" destId="{4EFCE077-AB2E-4993-AD91-701563C1606C}" srcOrd="6" destOrd="0" presId="urn:microsoft.com/office/officeart/2008/layout/VerticalCurvedList"/>
    <dgm:cxn modelId="{2684127A-05CE-4B75-95D9-FFE50473AFED}" type="presParOf" srcId="{4EFCE077-AB2E-4993-AD91-701563C1606C}" destId="{AD907C0F-C32F-4A5E-82D6-8E2D52B50020}" srcOrd="0" destOrd="0" presId="urn:microsoft.com/office/officeart/2008/layout/VerticalCurvedList"/>
    <dgm:cxn modelId="{FF0AC1A3-9EB1-46AC-B2F7-E9FACD9D971A}" type="presParOf" srcId="{2A5869B4-C8BF-414A-A64E-A4815EB002C8}" destId="{91F1559B-778F-4B2B-8AD4-8E5AB4FE5CD9}" srcOrd="7" destOrd="0" presId="urn:microsoft.com/office/officeart/2008/layout/VerticalCurvedList"/>
    <dgm:cxn modelId="{4C8541BB-964D-455A-8896-24F3A9B540E8}" type="presParOf" srcId="{2A5869B4-C8BF-414A-A64E-A4815EB002C8}" destId="{963136E7-341A-4C14-8BBA-290A2F0F88B4}" srcOrd="8" destOrd="0" presId="urn:microsoft.com/office/officeart/2008/layout/VerticalCurvedList"/>
    <dgm:cxn modelId="{E73F4DFB-E177-4319-910C-490C0A52210B}" type="presParOf" srcId="{963136E7-341A-4C14-8BBA-290A2F0F88B4}" destId="{A6851976-C69D-44C1-90BB-D668F3CF8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A4E81B-5EE6-4ED2-BB17-F8C11DD29D1E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1B0588-C622-4342-AE88-B53948FD37D0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3A2603DE-8921-4880-BE3C-2E3BF4ACC83A}" type="par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AAB8B80-23E3-4A0F-A43B-0F8B118859A4}" type="sib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F6C5E3CA-D468-491A-AAD4-05CE4DCC535E}">
      <dgm:prSet custT="1"/>
      <dgm:spPr>
        <a:solidFill>
          <a:srgbClr val="FFC000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3D6549B-1F82-4BFF-8A72-EF8D910E82CF}" type="par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97EA622C-3EFC-4F72-A233-E54DC22C3A72}" type="sib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24B393DA-96B8-41AC-9F4A-602DEFE52FF5}" type="pres">
      <dgm:prSet presAssocID="{EFA4E81B-5EE6-4ED2-BB17-F8C11DD29D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9A97A9-CA96-4067-B629-92E0C24A1DA0}" type="pres">
      <dgm:prSet presAssocID="{4F1B0588-C622-4342-AE88-B53948FD37D0}" presName="parentLin" presStyleCnt="0"/>
      <dgm:spPr/>
    </dgm:pt>
    <dgm:pt modelId="{77E2C12D-6CC3-4052-A5D3-EBDC35378FEE}" type="pres">
      <dgm:prSet presAssocID="{4F1B0588-C622-4342-AE88-B53948FD37D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2BF1FF-51F0-4F98-B2A3-1A3D07B0DD3F}" type="pres">
      <dgm:prSet presAssocID="{4F1B0588-C622-4342-AE88-B53948FD37D0}" presName="parentText" presStyleLbl="node1" presStyleIdx="0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B1D14-5E30-4E04-B6B0-9224BE687BFD}" type="pres">
      <dgm:prSet presAssocID="{4F1B0588-C622-4342-AE88-B53948FD37D0}" presName="negativeSpace" presStyleCnt="0"/>
      <dgm:spPr/>
    </dgm:pt>
    <dgm:pt modelId="{24C6DC6D-FA53-408A-B730-0212A0EDD0F2}" type="pres">
      <dgm:prSet presAssocID="{4F1B0588-C622-4342-AE88-B53948FD37D0}" presName="childText" presStyleLbl="conFgAcc1" presStyleIdx="0" presStyleCnt="2">
        <dgm:presLayoutVars>
          <dgm:bulletEnabled val="1"/>
        </dgm:presLayoutVars>
      </dgm:prSet>
      <dgm:spPr/>
    </dgm:pt>
    <dgm:pt modelId="{87215764-5B13-4E5E-B0C8-A37C0A40705B}" type="pres">
      <dgm:prSet presAssocID="{5AAB8B80-23E3-4A0F-A43B-0F8B118859A4}" presName="spaceBetweenRectangles" presStyleCnt="0"/>
      <dgm:spPr/>
    </dgm:pt>
    <dgm:pt modelId="{22C5FA4C-687E-4577-A65C-7E87E0203C95}" type="pres">
      <dgm:prSet presAssocID="{F6C5E3CA-D468-491A-AAD4-05CE4DCC535E}" presName="parentLin" presStyleCnt="0"/>
      <dgm:spPr/>
    </dgm:pt>
    <dgm:pt modelId="{D567993A-300E-49E1-8187-0E0D47948A75}" type="pres">
      <dgm:prSet presAssocID="{F6C5E3CA-D468-491A-AAD4-05CE4DCC535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B27E95-9D25-4FE2-A6DB-FEB08DCBF5D7}" type="pres">
      <dgm:prSet presAssocID="{F6C5E3CA-D468-491A-AAD4-05CE4DCC535E}" presName="parentText" presStyleLbl="node1" presStyleIdx="1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E250D-AE67-4574-9B6D-7A04AE45C5B3}" type="pres">
      <dgm:prSet presAssocID="{F6C5E3CA-D468-491A-AAD4-05CE4DCC535E}" presName="negativeSpace" presStyleCnt="0"/>
      <dgm:spPr/>
    </dgm:pt>
    <dgm:pt modelId="{E32BC345-391D-41A3-9E1F-C0CC04529432}" type="pres">
      <dgm:prSet presAssocID="{F6C5E3CA-D468-491A-AAD4-05CE4DCC535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3CA2B57-33B9-47C5-975B-BF345EA4E3D7}" type="presOf" srcId="{F6C5E3CA-D468-491A-AAD4-05CE4DCC535E}" destId="{37B27E95-9D25-4FE2-A6DB-FEB08DCBF5D7}" srcOrd="1" destOrd="0" presId="urn:microsoft.com/office/officeart/2005/8/layout/list1"/>
    <dgm:cxn modelId="{E65EBBDD-E5ED-4B80-819E-4624CCAE4DD8}" type="presOf" srcId="{4F1B0588-C622-4342-AE88-B53948FD37D0}" destId="{77E2C12D-6CC3-4052-A5D3-EBDC35378FEE}" srcOrd="0" destOrd="0" presId="urn:microsoft.com/office/officeart/2005/8/layout/list1"/>
    <dgm:cxn modelId="{39078372-8074-4A8A-96A8-40CA8A0FF48A}" type="presOf" srcId="{EFA4E81B-5EE6-4ED2-BB17-F8C11DD29D1E}" destId="{24B393DA-96B8-41AC-9F4A-602DEFE52FF5}" srcOrd="0" destOrd="0" presId="urn:microsoft.com/office/officeart/2005/8/layout/list1"/>
    <dgm:cxn modelId="{B4F33AB5-9696-4797-8E5E-4CDE3408268B}" srcId="{EFA4E81B-5EE6-4ED2-BB17-F8C11DD29D1E}" destId="{4F1B0588-C622-4342-AE88-B53948FD37D0}" srcOrd="0" destOrd="0" parTransId="{3A2603DE-8921-4880-BE3C-2E3BF4ACC83A}" sibTransId="{5AAB8B80-23E3-4A0F-A43B-0F8B118859A4}"/>
    <dgm:cxn modelId="{2CBAB805-B5DF-4813-B3E3-0AFD3EAADA6B}" srcId="{EFA4E81B-5EE6-4ED2-BB17-F8C11DD29D1E}" destId="{F6C5E3CA-D468-491A-AAD4-05CE4DCC535E}" srcOrd="1" destOrd="0" parTransId="{A3D6549B-1F82-4BFF-8A72-EF8D910E82CF}" sibTransId="{97EA622C-3EFC-4F72-A233-E54DC22C3A72}"/>
    <dgm:cxn modelId="{1DDF0A23-0150-49DE-8D07-9BA8F7950D74}" type="presOf" srcId="{F6C5E3CA-D468-491A-AAD4-05CE4DCC535E}" destId="{D567993A-300E-49E1-8187-0E0D47948A75}" srcOrd="0" destOrd="0" presId="urn:microsoft.com/office/officeart/2005/8/layout/list1"/>
    <dgm:cxn modelId="{37DAF7E7-B2F7-4487-8538-5448E22E9B56}" type="presOf" srcId="{4F1B0588-C622-4342-AE88-B53948FD37D0}" destId="{B22BF1FF-51F0-4F98-B2A3-1A3D07B0DD3F}" srcOrd="1" destOrd="0" presId="urn:microsoft.com/office/officeart/2005/8/layout/list1"/>
    <dgm:cxn modelId="{F991EB0A-54B1-4CF1-97B4-635791E79D65}" type="presParOf" srcId="{24B393DA-96B8-41AC-9F4A-602DEFE52FF5}" destId="{C39A97A9-CA96-4067-B629-92E0C24A1DA0}" srcOrd="0" destOrd="0" presId="urn:microsoft.com/office/officeart/2005/8/layout/list1"/>
    <dgm:cxn modelId="{C284BB52-FA14-46E7-AD17-3A399409ADC4}" type="presParOf" srcId="{C39A97A9-CA96-4067-B629-92E0C24A1DA0}" destId="{77E2C12D-6CC3-4052-A5D3-EBDC35378FEE}" srcOrd="0" destOrd="0" presId="urn:microsoft.com/office/officeart/2005/8/layout/list1"/>
    <dgm:cxn modelId="{5BFEF8A0-C839-40B5-9488-B373A7E8BC8D}" type="presParOf" srcId="{C39A97A9-CA96-4067-B629-92E0C24A1DA0}" destId="{B22BF1FF-51F0-4F98-B2A3-1A3D07B0DD3F}" srcOrd="1" destOrd="0" presId="urn:microsoft.com/office/officeart/2005/8/layout/list1"/>
    <dgm:cxn modelId="{DA62A2CB-1749-4517-8756-B67AE3A60353}" type="presParOf" srcId="{24B393DA-96B8-41AC-9F4A-602DEFE52FF5}" destId="{873B1D14-5E30-4E04-B6B0-9224BE687BFD}" srcOrd="1" destOrd="0" presId="urn:microsoft.com/office/officeart/2005/8/layout/list1"/>
    <dgm:cxn modelId="{39A9AE8E-18C1-4CEC-BB86-23C76B7EEA5B}" type="presParOf" srcId="{24B393DA-96B8-41AC-9F4A-602DEFE52FF5}" destId="{24C6DC6D-FA53-408A-B730-0212A0EDD0F2}" srcOrd="2" destOrd="0" presId="urn:microsoft.com/office/officeart/2005/8/layout/list1"/>
    <dgm:cxn modelId="{9F373AFC-9AC9-4ECC-BF06-EA12FCE1161E}" type="presParOf" srcId="{24B393DA-96B8-41AC-9F4A-602DEFE52FF5}" destId="{87215764-5B13-4E5E-B0C8-A37C0A40705B}" srcOrd="3" destOrd="0" presId="urn:microsoft.com/office/officeart/2005/8/layout/list1"/>
    <dgm:cxn modelId="{F7E7900E-65C9-43FE-9F2D-59FAB599CB01}" type="presParOf" srcId="{24B393DA-96B8-41AC-9F4A-602DEFE52FF5}" destId="{22C5FA4C-687E-4577-A65C-7E87E0203C95}" srcOrd="4" destOrd="0" presId="urn:microsoft.com/office/officeart/2005/8/layout/list1"/>
    <dgm:cxn modelId="{283EC1C2-0AA2-455B-A9C5-E61C7C4C691B}" type="presParOf" srcId="{22C5FA4C-687E-4577-A65C-7E87E0203C95}" destId="{D567993A-300E-49E1-8187-0E0D47948A75}" srcOrd="0" destOrd="0" presId="urn:microsoft.com/office/officeart/2005/8/layout/list1"/>
    <dgm:cxn modelId="{C7E2B226-AC5F-4F5A-9F7F-716E9D00F026}" type="presParOf" srcId="{22C5FA4C-687E-4577-A65C-7E87E0203C95}" destId="{37B27E95-9D25-4FE2-A6DB-FEB08DCBF5D7}" srcOrd="1" destOrd="0" presId="urn:microsoft.com/office/officeart/2005/8/layout/list1"/>
    <dgm:cxn modelId="{62150F12-B995-4DF4-A395-F9A3D348B338}" type="presParOf" srcId="{24B393DA-96B8-41AC-9F4A-602DEFE52FF5}" destId="{255E250D-AE67-4574-9B6D-7A04AE45C5B3}" srcOrd="5" destOrd="0" presId="urn:microsoft.com/office/officeart/2005/8/layout/list1"/>
    <dgm:cxn modelId="{208B7AB6-A96E-456A-95C8-05713CA75637}" type="presParOf" srcId="{24B393DA-96B8-41AC-9F4A-602DEFE52FF5}" destId="{E32BC345-391D-41A3-9E1F-C0CC04529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1C41D-60D1-4DA8-A397-4D483F591B4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AFE86FB1-A06B-4537-9AEC-98252643F28A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2BA33A02-49F4-48CB-A354-AE8062C37D0F}" type="par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57CD435-E5D6-4066-85B0-50FDAAB14E99}" type="sib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C69D099-2C95-4C73-B125-FDE940F9C091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F480F777-61BF-4297-83BB-E7C72E025EF9}" type="par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A90E3F-92A5-4F4A-A28E-74A90DF03796}" type="sib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B72A51-F0DA-44C8-9E0A-FDF23D411A85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43A0E9F5-B253-43AA-B07F-7BAA94547DCC}" type="par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7D21CD8E-947C-418C-BD24-93A08712191F}" type="sib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ABEBDA92-2728-47E1-9413-8087CA4F7E4D}" type="pres">
      <dgm:prSet presAssocID="{9781C41D-60D1-4DA8-A397-4D483F591B44}" presName="arrowDiagram" presStyleCnt="0">
        <dgm:presLayoutVars>
          <dgm:chMax val="5"/>
          <dgm:dir/>
          <dgm:resizeHandles val="exact"/>
        </dgm:presLayoutVars>
      </dgm:prSet>
      <dgm:spPr/>
    </dgm:pt>
    <dgm:pt modelId="{F868B1F2-DC28-4CEC-86EC-F20F505789F2}" type="pres">
      <dgm:prSet presAssocID="{9781C41D-60D1-4DA8-A397-4D483F591B44}" presName="arrow" presStyleLbl="bgShp" presStyleIdx="0" presStyleCnt="1"/>
      <dgm:spPr/>
    </dgm:pt>
    <dgm:pt modelId="{B4AD68D3-C90C-490D-BD8C-9C258F4709E3}" type="pres">
      <dgm:prSet presAssocID="{9781C41D-60D1-4DA8-A397-4D483F591B44}" presName="arrowDiagram3" presStyleCnt="0"/>
      <dgm:spPr/>
    </dgm:pt>
    <dgm:pt modelId="{B5F64136-A9C0-4178-9DC7-9B9380D79588}" type="pres">
      <dgm:prSet presAssocID="{AFE86FB1-A06B-4537-9AEC-98252643F28A}" presName="bullet3a" presStyleLbl="node1" presStyleIdx="0" presStyleCnt="3"/>
      <dgm:spPr/>
    </dgm:pt>
    <dgm:pt modelId="{5D99DAB9-7C4D-416D-AAFF-CF7352CF8794}" type="pres">
      <dgm:prSet presAssocID="{AFE86FB1-A06B-4537-9AEC-98252643F28A}" presName="textBox3a" presStyleLbl="revTx" presStyleIdx="0" presStyleCnt="3" custScaleX="344290" custScaleY="50952" custLinFactNeighborX="88880" custLinFactNeighborY="-12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469E6-105A-405C-BCE6-1527D6BE01F7}" type="pres">
      <dgm:prSet presAssocID="{8C69D099-2C95-4C73-B125-FDE940F9C091}" presName="bullet3b" presStyleLbl="node1" presStyleIdx="1" presStyleCnt="3" custLinFactNeighborX="-72791" custLinFactNeighborY="38368"/>
      <dgm:spPr/>
    </dgm:pt>
    <dgm:pt modelId="{E313FE7E-1C18-4BF5-A06A-B2D03C2646E8}" type="pres">
      <dgm:prSet presAssocID="{8C69D099-2C95-4C73-B125-FDE940F9C091}" presName="textBox3b" presStyleLbl="revTx" presStyleIdx="1" presStyleCnt="3" custScaleX="276288" custScaleY="21742" custLinFactNeighborX="6216" custLinFactNeighborY="-24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3C88D-2AF0-43CB-AD5A-1C2DACB868E9}" type="pres">
      <dgm:prSet presAssocID="{2EB72A51-F0DA-44C8-9E0A-FDF23D411A85}" presName="bullet3c" presStyleLbl="node1" presStyleIdx="2" presStyleCnt="3"/>
      <dgm:spPr/>
    </dgm:pt>
    <dgm:pt modelId="{29A39562-D524-44BF-9DF7-17BB8945D90F}" type="pres">
      <dgm:prSet presAssocID="{2EB72A51-F0DA-44C8-9E0A-FDF23D411A85}" presName="textBox3c" presStyleLbl="revTx" presStyleIdx="2" presStyleCnt="3" custScaleX="312245" custScaleY="16921" custLinFactNeighborX="-25874" custLinFactNeighborY="-34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801767-D4C9-4F56-AA5A-C8B743D82C4E}" srcId="{9781C41D-60D1-4DA8-A397-4D483F591B44}" destId="{8C69D099-2C95-4C73-B125-FDE940F9C091}" srcOrd="1" destOrd="0" parTransId="{F480F777-61BF-4297-83BB-E7C72E025EF9}" sibTransId="{2EA90E3F-92A5-4F4A-A28E-74A90DF03796}"/>
    <dgm:cxn modelId="{EFB5A5C6-ED9C-4C48-9CAC-35A0591F2AFD}" type="presOf" srcId="{AFE86FB1-A06B-4537-9AEC-98252643F28A}" destId="{5D99DAB9-7C4D-416D-AAFF-CF7352CF8794}" srcOrd="0" destOrd="0" presId="urn:microsoft.com/office/officeart/2005/8/layout/arrow2"/>
    <dgm:cxn modelId="{3BF7C432-821C-4690-BB13-8963DF4143F2}" srcId="{9781C41D-60D1-4DA8-A397-4D483F591B44}" destId="{2EB72A51-F0DA-44C8-9E0A-FDF23D411A85}" srcOrd="2" destOrd="0" parTransId="{43A0E9F5-B253-43AA-B07F-7BAA94547DCC}" sibTransId="{7D21CD8E-947C-418C-BD24-93A08712191F}"/>
    <dgm:cxn modelId="{2BBDE9EF-8AB5-4D0E-9C1D-1FE064E8F504}" type="presOf" srcId="{9781C41D-60D1-4DA8-A397-4D483F591B44}" destId="{ABEBDA92-2728-47E1-9413-8087CA4F7E4D}" srcOrd="0" destOrd="0" presId="urn:microsoft.com/office/officeart/2005/8/layout/arrow2"/>
    <dgm:cxn modelId="{0A9B8748-0699-4155-B397-7A6E35CF1491}" type="presOf" srcId="{2EB72A51-F0DA-44C8-9E0A-FDF23D411A85}" destId="{29A39562-D524-44BF-9DF7-17BB8945D90F}" srcOrd="0" destOrd="0" presId="urn:microsoft.com/office/officeart/2005/8/layout/arrow2"/>
    <dgm:cxn modelId="{E947B67E-20AF-4A7D-82A3-7A315A5142B3}" type="presOf" srcId="{8C69D099-2C95-4C73-B125-FDE940F9C091}" destId="{E313FE7E-1C18-4BF5-A06A-B2D03C2646E8}" srcOrd="0" destOrd="0" presId="urn:microsoft.com/office/officeart/2005/8/layout/arrow2"/>
    <dgm:cxn modelId="{B71ACACF-7207-4A79-BC32-195ED8979CB4}" srcId="{9781C41D-60D1-4DA8-A397-4D483F591B44}" destId="{AFE86FB1-A06B-4537-9AEC-98252643F28A}" srcOrd="0" destOrd="0" parTransId="{2BA33A02-49F4-48CB-A354-AE8062C37D0F}" sibTransId="{857CD435-E5D6-4066-85B0-50FDAAB14E99}"/>
    <dgm:cxn modelId="{EF03F365-96BD-4105-B644-77AEA1E144EC}" type="presParOf" srcId="{ABEBDA92-2728-47E1-9413-8087CA4F7E4D}" destId="{F868B1F2-DC28-4CEC-86EC-F20F505789F2}" srcOrd="0" destOrd="0" presId="urn:microsoft.com/office/officeart/2005/8/layout/arrow2"/>
    <dgm:cxn modelId="{107AC800-43C9-4B56-8EC4-CE889C791068}" type="presParOf" srcId="{ABEBDA92-2728-47E1-9413-8087CA4F7E4D}" destId="{B4AD68D3-C90C-490D-BD8C-9C258F4709E3}" srcOrd="1" destOrd="0" presId="urn:microsoft.com/office/officeart/2005/8/layout/arrow2"/>
    <dgm:cxn modelId="{81EA696C-AED3-4DEB-9A94-5641060C5459}" type="presParOf" srcId="{B4AD68D3-C90C-490D-BD8C-9C258F4709E3}" destId="{B5F64136-A9C0-4178-9DC7-9B9380D79588}" srcOrd="0" destOrd="0" presId="urn:microsoft.com/office/officeart/2005/8/layout/arrow2"/>
    <dgm:cxn modelId="{E7F5D462-27B0-44F2-8BCD-A5BCC1CB6089}" type="presParOf" srcId="{B4AD68D3-C90C-490D-BD8C-9C258F4709E3}" destId="{5D99DAB9-7C4D-416D-AAFF-CF7352CF8794}" srcOrd="1" destOrd="0" presId="urn:microsoft.com/office/officeart/2005/8/layout/arrow2"/>
    <dgm:cxn modelId="{7C6AF7E7-9A94-4186-BF62-7CBE7535AC8C}" type="presParOf" srcId="{B4AD68D3-C90C-490D-BD8C-9C258F4709E3}" destId="{92B469E6-105A-405C-BCE6-1527D6BE01F7}" srcOrd="2" destOrd="0" presId="urn:microsoft.com/office/officeart/2005/8/layout/arrow2"/>
    <dgm:cxn modelId="{7E0A2F6A-29A8-4BFF-8F01-68154AEB5F0C}" type="presParOf" srcId="{B4AD68D3-C90C-490D-BD8C-9C258F4709E3}" destId="{E313FE7E-1C18-4BF5-A06A-B2D03C2646E8}" srcOrd="3" destOrd="0" presId="urn:microsoft.com/office/officeart/2005/8/layout/arrow2"/>
    <dgm:cxn modelId="{F9CB070D-49F3-4E3B-8B7B-41AE6CCFDE25}" type="presParOf" srcId="{B4AD68D3-C90C-490D-BD8C-9C258F4709E3}" destId="{FB63C88D-2AF0-43CB-AD5A-1C2DACB868E9}" srcOrd="4" destOrd="0" presId="urn:microsoft.com/office/officeart/2005/8/layout/arrow2"/>
    <dgm:cxn modelId="{49F50565-0272-496E-A994-20A802501461}" type="presParOf" srcId="{B4AD68D3-C90C-490D-BD8C-9C258F4709E3}" destId="{29A39562-D524-44BF-9DF7-17BB8945D90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70720-9393-426E-9FDB-1F48EDE4B116}">
      <dsp:nvSpPr>
        <dsp:cNvPr id="0" name=""/>
        <dsp:cNvSpPr/>
      </dsp:nvSpPr>
      <dsp:spPr>
        <a:xfrm>
          <a:off x="-5148623" y="-788674"/>
          <a:ext cx="6131269" cy="613126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6535-7163-4E61-B4F9-6A9B29FE2145}">
      <dsp:nvSpPr>
        <dsp:cNvPr id="0" name=""/>
        <dsp:cNvSpPr/>
      </dsp:nvSpPr>
      <dsp:spPr>
        <a:xfrm>
          <a:off x="514512" y="350105"/>
          <a:ext cx="7995463" cy="700575"/>
        </a:xfrm>
        <a:prstGeom prst="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105"/>
        <a:ext cx="7995463" cy="700575"/>
      </dsp:txXfrm>
    </dsp:sp>
    <dsp:sp modelId="{7468B1C5-24F9-4F8B-BA48-C32194A7A775}">
      <dsp:nvSpPr>
        <dsp:cNvPr id="0" name=""/>
        <dsp:cNvSpPr/>
      </dsp:nvSpPr>
      <dsp:spPr>
        <a:xfrm>
          <a:off x="76653" y="26253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BCC7-7177-44DF-9603-F9808E5B2B03}">
      <dsp:nvSpPr>
        <dsp:cNvPr id="0" name=""/>
        <dsp:cNvSpPr/>
      </dsp:nvSpPr>
      <dsp:spPr>
        <a:xfrm>
          <a:off x="916168" y="1401150"/>
          <a:ext cx="7593807" cy="700575"/>
        </a:xfrm>
        <a:prstGeom prst="rect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1401150"/>
        <a:ext cx="7593807" cy="700575"/>
      </dsp:txXfrm>
    </dsp:sp>
    <dsp:sp modelId="{4085F5B9-10B2-4E24-B89D-55181A46C7FB}">
      <dsp:nvSpPr>
        <dsp:cNvPr id="0" name=""/>
        <dsp:cNvSpPr/>
      </dsp:nvSpPr>
      <dsp:spPr>
        <a:xfrm>
          <a:off x="478309" y="131357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57EE9-CB37-4787-B711-297D7FB5DCC1}">
      <dsp:nvSpPr>
        <dsp:cNvPr id="0" name=""/>
        <dsp:cNvSpPr/>
      </dsp:nvSpPr>
      <dsp:spPr>
        <a:xfrm>
          <a:off x="916168" y="2452195"/>
          <a:ext cx="7593807" cy="700575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2452195"/>
        <a:ext cx="7593807" cy="700575"/>
      </dsp:txXfrm>
    </dsp:sp>
    <dsp:sp modelId="{AD907C0F-C32F-4A5E-82D6-8E2D52B50020}">
      <dsp:nvSpPr>
        <dsp:cNvPr id="0" name=""/>
        <dsp:cNvSpPr/>
      </dsp:nvSpPr>
      <dsp:spPr>
        <a:xfrm>
          <a:off x="478309" y="236462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559B-778F-4B2B-8AD4-8E5AB4FE5CD9}">
      <dsp:nvSpPr>
        <dsp:cNvPr id="0" name=""/>
        <dsp:cNvSpPr/>
      </dsp:nvSpPr>
      <dsp:spPr>
        <a:xfrm>
          <a:off x="514512" y="3503240"/>
          <a:ext cx="7995463" cy="700575"/>
        </a:xfrm>
        <a:prstGeom prst="rect">
          <a:avLst/>
        </a:prstGeom>
        <a:solidFill>
          <a:srgbClr val="FF99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3240"/>
        <a:ext cx="7995463" cy="700575"/>
      </dsp:txXfrm>
    </dsp:sp>
    <dsp:sp modelId="{A6851976-C69D-44C1-90BB-D668F3CF8368}">
      <dsp:nvSpPr>
        <dsp:cNvPr id="0" name=""/>
        <dsp:cNvSpPr/>
      </dsp:nvSpPr>
      <dsp:spPr>
        <a:xfrm>
          <a:off x="76653" y="341566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6DC6D-FA53-408A-B730-0212A0EDD0F2}">
      <dsp:nvSpPr>
        <dsp:cNvPr id="0" name=""/>
        <dsp:cNvSpPr/>
      </dsp:nvSpPr>
      <dsp:spPr>
        <a:xfrm>
          <a:off x="0" y="44023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2BF1FF-51F0-4F98-B2A3-1A3D07B0DD3F}">
      <dsp:nvSpPr>
        <dsp:cNvPr id="0" name=""/>
        <dsp:cNvSpPr/>
      </dsp:nvSpPr>
      <dsp:spPr>
        <a:xfrm>
          <a:off x="418217" y="41713"/>
          <a:ext cx="7823397" cy="797040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80621"/>
        <a:ext cx="7745581" cy="719224"/>
      </dsp:txXfrm>
    </dsp:sp>
    <dsp:sp modelId="{E32BC345-391D-41A3-9E1F-C0CC04529432}">
      <dsp:nvSpPr>
        <dsp:cNvPr id="0" name=""/>
        <dsp:cNvSpPr/>
      </dsp:nvSpPr>
      <dsp:spPr>
        <a:xfrm>
          <a:off x="0" y="166495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7E95-9D25-4FE2-A6DB-FEB08DCBF5D7}">
      <dsp:nvSpPr>
        <dsp:cNvPr id="0" name=""/>
        <dsp:cNvSpPr/>
      </dsp:nvSpPr>
      <dsp:spPr>
        <a:xfrm>
          <a:off x="418217" y="1266433"/>
          <a:ext cx="7823397" cy="7970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1305341"/>
        <a:ext cx="7745581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A1B5-8973-47FD-9C6B-CEC0D71DABCC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B1FF-CD05-4DBB-A256-BF1AB18EF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78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ก)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EB50-58F7-4B88-A5F0-1FFF95D33D5D}" type="slidenum">
              <a:rPr lang="th-TH" smtClean="0">
                <a:solidFill>
                  <a:prstClr val="black"/>
                </a:solidFill>
              </a:rPr>
              <a:pPr/>
              <a:t>3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4B1B5-6413-46D8-8D10-64CA635D13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28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56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4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409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85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5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3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43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5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687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09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31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5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3741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0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91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91" y="1631157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6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0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9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84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9" y="1076335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44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158" indent="0">
              <a:buNone/>
              <a:defRPr sz="2100"/>
            </a:lvl2pPr>
            <a:lvl3pPr marL="684369" indent="0">
              <a:buNone/>
              <a:defRPr sz="1800"/>
            </a:lvl3pPr>
            <a:lvl4pPr marL="1026553" indent="0">
              <a:buNone/>
              <a:defRPr sz="1500"/>
            </a:lvl4pPr>
            <a:lvl5pPr marL="1368737" indent="0">
              <a:buNone/>
              <a:defRPr sz="1500"/>
            </a:lvl5pPr>
            <a:lvl6pPr marL="1710949" indent="0">
              <a:buNone/>
              <a:defRPr sz="1500"/>
            </a:lvl6pPr>
            <a:lvl7pPr marL="2053104" indent="0">
              <a:buNone/>
              <a:defRPr sz="1500"/>
            </a:lvl7pPr>
            <a:lvl8pPr marL="2395260" indent="0">
              <a:buNone/>
              <a:defRPr sz="1500"/>
            </a:lvl8pPr>
            <a:lvl9pPr marL="273741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61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839202" y="205983"/>
            <a:ext cx="27432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05983"/>
            <a:ext cx="80772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74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72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22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2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49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63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2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8868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1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92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775A-70A3-4B46-914D-1FBF9C33A17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48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CD5F-BD40-4054-AE0B-65834659846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8968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40F0-63F5-4FF8-A239-FD4874EE5F9A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67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B2F4-3970-42EE-8648-7CE9589EA4A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50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7AAF-177F-4D04-9AAC-A3B3D512207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831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DA7D-4830-40D1-B00E-E0677D13F50D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4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8810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EECE-413B-4B74-ACE2-181A122C356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272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9152-A96B-4929-819B-5E49F2C16A9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075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7F2-7E07-46AC-A19B-C3C0D245417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905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DDE2-0C1A-4029-B477-72F65EE392C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927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8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FA4-1FD4-45B1-86CF-CAA076F3B27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170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79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874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93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5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47218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6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278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064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7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8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2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1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12" y="107633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9860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92" indent="0">
              <a:buNone/>
              <a:defRPr sz="2800"/>
            </a:lvl2pPr>
            <a:lvl3pPr marL="913783" indent="0">
              <a:buNone/>
              <a:defRPr sz="2400"/>
            </a:lvl3pPr>
            <a:lvl4pPr marL="1370673" indent="0">
              <a:buNone/>
              <a:defRPr sz="2000"/>
            </a:lvl4pPr>
            <a:lvl5pPr marL="1827565" indent="0">
              <a:buNone/>
              <a:defRPr sz="2000"/>
            </a:lvl5pPr>
            <a:lvl6pPr marL="2284456" indent="0">
              <a:buNone/>
              <a:defRPr sz="2000"/>
            </a:lvl6pPr>
            <a:lvl7pPr marL="2741345" indent="0">
              <a:buNone/>
              <a:defRPr sz="2000"/>
            </a:lvl7pPr>
            <a:lvl8pPr marL="3198237" indent="0">
              <a:buNone/>
              <a:defRPr sz="2000"/>
            </a:lvl8pPr>
            <a:lvl9pPr marL="365512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377" tIns="45689" rIns="91377" bIns="45689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77" tIns="45689" rIns="91377" bIns="45689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23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37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69" indent="-342669" algn="l" defTabSz="9137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48" indent="-285555" algn="l" defTabSz="9137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25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21" indent="-228446" algn="l" defTabSz="9137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10" indent="-228446" algn="l" defTabSz="9137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0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9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82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574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2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8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7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6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56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4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37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28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451" tIns="34266" rIns="68451" bIns="34266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451" tIns="34266" rIns="68451" bIns="34266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4369"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4369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658" indent="-256658" algn="l" defTabSz="68436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38" indent="-213882" algn="l" defTabSz="68436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472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630" indent="-171106" algn="l" defTabSz="684369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789" indent="-171106" algn="l" defTabSz="684369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997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4183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6366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578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58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36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553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737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94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3104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526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7415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4" tIns="34289" rIns="68574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A1E976F-647A-4E7F-B48A-E21A1F96E3E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5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&#3627;&#3617;&#3623;&#3604;%204_4.5.2%20IC_Final%2014.10.17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4" Type="http://schemas.openxmlformats.org/officeDocument/2006/relationships/hyperlink" Target="&#3611;&#3619;&#3632;&#3585;&#3629;&#3610;%20powerpiont_2561/&#3626;&#3656;&#3591;%20Boss%20&#3588;&#3656;&#3632;IC%20&#3605;&#3636;&#3604;&#3604;&#3634;&#3623;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10923" y="2690434"/>
            <a:ext cx="9133079" cy="15545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รพ.สต.ติดดาว (5 ดาว 5 ดี)  </a:t>
            </a:r>
            <a:b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สู่ประชาชนสุขภาพ</a:t>
            </a: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ปี 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2561 </a:t>
            </a:r>
            <a:endParaRPr lang="th-TH" sz="48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1802065" y="224361"/>
            <a:ext cx="5533882" cy="21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79512" y="892918"/>
            <a:ext cx="3888432" cy="302386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เตรียมประเด็นคำถามและถามตามประเด็น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ตั้งคำถามที่ชัดเจน เข้าใจง่าย ตรงประเด็น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ถามให้ตรงผู้รับผิดชอบ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ควรใช้คำถามปลายเปิดไม่ถามชี้นำ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ไม่ถามเชิงเปรียบเทียบกับหน่วยงานอื่น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ไม่ถามคำถามที่ทำให้เกิดความแตกแยกในหน่วยงาน</a:t>
            </a:r>
            <a:endParaRPr lang="en-US" sz="24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499993" y="892918"/>
            <a:ext cx="4572000" cy="3023905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ค้นหาคำตอบโดยการพูดคุย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ควรเตรียมคำถามล่วงหน้าเพื่อไม่ให้เกิดการซ้ำซ้อน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ตั้งคำถามให้ตรงกับดัชนี เพื่อนำไปสู่การประเมินระบบและกลไก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ตั้งคำถามเชิงสร้างสรรค์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ถามให้สั้น ฟังให้มาก และจดบันทึก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ไม่ถามประเด็นที่มีหลักฐานชัดเจนอยู่แล้ว/รู้แล้ว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0865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เทคนิคการตั้งคำถาม/ข้อสงสัย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38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/>
          </p:nvPr>
        </p:nvGraphicFramePr>
        <p:xfrm>
          <a:off x="179512" y="0"/>
          <a:ext cx="6552728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6811997" y="411516"/>
            <a:ext cx="2118823" cy="1546535"/>
          </a:xfrm>
          <a:prstGeom prst="rect">
            <a:avLst/>
          </a:prstGeom>
          <a:solidFill>
            <a:srgbClr val="FFFF00"/>
          </a:solidFill>
        </p:spPr>
        <p:txBody>
          <a:bodyPr wrap="square" lIns="68537" tIns="34269" rIns="68537" bIns="34269">
            <a:spAutoFit/>
          </a:bodyPr>
          <a:lstStyle/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ผลลัพธ์</a:t>
            </a:r>
          </a:p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ที่ต้องการ</a:t>
            </a: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87" y="3624599"/>
            <a:ext cx="2853814" cy="15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0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018441" y="2479041"/>
            <a:ext cx="5096727" cy="2015918"/>
          </a:xfrm>
          <a:prstGeom prst="rect">
            <a:avLst/>
          </a:prstGeom>
          <a:noFill/>
        </p:spPr>
        <p:txBody>
          <a:bodyPr wrap="square" lIns="91422" tIns="45711" rIns="91422" bIns="45711">
            <a:spAutoFit/>
          </a:bodyPr>
          <a:lstStyle/>
          <a:p>
            <a:pPr algn="ctr" defTabSz="685732"/>
            <a:r>
              <a:rPr lang="th-TH" sz="125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ขอบคุณ</a:t>
            </a:r>
            <a:endParaRPr lang="th-TH" sz="125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2018441" y="203200"/>
            <a:ext cx="5096727" cy="20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8" y="4494959"/>
            <a:ext cx="9145588" cy="6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89" y="2089950"/>
            <a:ext cx="9149988" cy="1754264"/>
          </a:xfrm>
          <a:prstGeom prst="rect">
            <a:avLst/>
          </a:prstGeom>
          <a:noFill/>
        </p:spPr>
        <p:txBody>
          <a:bodyPr wrap="square" lIns="91377" tIns="45689" rIns="91377" bIns="45689" rtlCol="0">
            <a:spAutoFit/>
          </a:bodyPr>
          <a:lstStyle/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วิทยากรและผู้เข้าประชุมเชิงปฏิบัติการ ครู ก </a:t>
            </a:r>
          </a:p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แนะนำตัวทำความรู้จักกันทุกเขต</a:t>
            </a:r>
            <a:endParaRPr lang="en-US" sz="5400" b="1" dirty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3318792" y="484243"/>
            <a:ext cx="2500428" cy="9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7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บทบาทของทีมพี่เลี้ยงระดับเขต (ครู ก)</a:t>
            </a:r>
          </a:p>
        </p:txBody>
      </p:sp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236385530"/>
              </p:ext>
            </p:extLst>
          </p:nvPr>
        </p:nvGraphicFramePr>
        <p:xfrm>
          <a:off x="291965" y="589578"/>
          <a:ext cx="8572901" cy="455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43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>
              <p:ext uri="{D42A27DB-BD31-4B8C-83A1-F6EECF244321}">
                <p14:modId xmlns:p14="http://schemas.microsoft.com/office/powerpoint/2010/main" val="2570332789"/>
              </p:ext>
            </p:extLst>
          </p:nvPr>
        </p:nvGraphicFramePr>
        <p:xfrm>
          <a:off x="250257" y="1078028"/>
          <a:ext cx="8364354" cy="23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ข้อตกลง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19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2772" y="171257"/>
            <a:ext cx="4760965" cy="530872"/>
          </a:xfrm>
          <a:prstGeom prst="rect">
            <a:avLst/>
          </a:prstGeom>
          <a:solidFill>
            <a:srgbClr val="FF33CC"/>
          </a:solidFill>
          <a:ln w="1905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algn="ctr"/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ห้องย่อย </a:t>
            </a:r>
            <a:r>
              <a:rPr lang="en-US" sz="3000" b="1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9 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รพ.สต.ติดดาว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513" y="1129091"/>
            <a:ext cx="1982794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1 บริหาร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ภาวะผู้นำ การนำ 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แผนกลยุทธ์ด้านสุขภาพ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ระบบบริหารจัดการที่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สำคัญ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การจัดการการเงินและบัญชี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จัดการอาคารสถานที่ และเกณฑ์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GREEN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&amp; CLEAN</a:t>
            </a:r>
          </a:p>
          <a:p>
            <a:pPr marL="108000"/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มี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การจัดสรรทรัพยากรเพื่อ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สนับสนุน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ระบบบริการ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จากแม่ข่าย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, IC, LAB,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4319" y="1123327"/>
            <a:ext cx="1187078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3 การมุ่งเน้นทรัพยากรบุคคล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Appreciation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Resources Sharing and Human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Development</a:t>
            </a: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1646" y="1129091"/>
            <a:ext cx="1838426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4 บริการ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จัดบริการตามสภาพปัญหาสำคัญของพื้นที่ 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การบริการในชุมชน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4.4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การบริการแพทย์แผนไทย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ระบบสนับสนุนบริการ :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324" y="1131090"/>
            <a:ext cx="170555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ผลลัพธ์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5.1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บทบาทของบุคคลและ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ครอบครัว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ใน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การดูแลตนเอง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5.2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ผลลัพธ์ตามตัวชี้วัด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KPI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นวัตกรรม งานวิจัย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จัดการองค์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ความรู้</a:t>
            </a: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84920" y="3875880"/>
            <a:ext cx="4545876" cy="730927"/>
          </a:xfrm>
          <a:prstGeom prst="rect">
            <a:avLst/>
          </a:prstGeom>
          <a:solidFill>
            <a:srgbClr val="99FFCC"/>
          </a:solidFill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8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1">
              <a:lnSpc>
                <a:spcPts val="1500"/>
              </a:lnSpc>
            </a:pP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</a:t>
            </a:r>
            <a:r>
              <a:rPr lang="th-TH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บริการ</a:t>
            </a:r>
            <a:endParaRPr lang="en-US" sz="14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2">
              <a:lnSpc>
                <a:spcPts val="1500"/>
              </a:lnSpc>
            </a:pP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4.5.2 การป้องกันและควบคุมการติดเชื้อ (</a:t>
            </a:r>
            <a:r>
              <a:rPr lang="en-US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IC)</a:t>
            </a:r>
            <a:endParaRPr lang="th-TH" sz="14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15" name="Straight Arrow Connector 14"/>
          <p:cNvCxnSpPr>
            <a:endCxn id="4" idx="0"/>
          </p:cNvCxnSpPr>
          <p:nvPr/>
        </p:nvCxnSpPr>
        <p:spPr>
          <a:xfrm>
            <a:off x="1106910" y="873148"/>
            <a:ext cx="0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0" idx="0"/>
          </p:cNvCxnSpPr>
          <p:nvPr/>
        </p:nvCxnSpPr>
        <p:spPr>
          <a:xfrm>
            <a:off x="8139104" y="873148"/>
            <a:ext cx="0" cy="25794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06910" y="873148"/>
            <a:ext cx="7032194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55" idx="0"/>
          </p:cNvCxnSpPr>
          <p:nvPr/>
        </p:nvCxnSpPr>
        <p:spPr>
          <a:xfrm>
            <a:off x="3088628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9" idx="0"/>
          </p:cNvCxnSpPr>
          <p:nvPr/>
        </p:nvCxnSpPr>
        <p:spPr>
          <a:xfrm>
            <a:off x="6270859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2396" y="1129091"/>
            <a:ext cx="1792463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ภาคี</a:t>
            </a:r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มีส่วน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ร่วม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2 การให้ความสำคัญกับประชากรเป้าหมาย ชุมชนและผู้มีส่วนได้ส่วนเสีย  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ได้มาซึ่งปัญหาของชุมชน ประชากรกลุ่มเป้าหมาย ฐานข้อมูลผู้รับบริการ</a:t>
            </a: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71" name="Straight Arrow Connector 70"/>
          <p:cNvCxnSpPr>
            <a:endCxn id="8" idx="0"/>
          </p:cNvCxnSpPr>
          <p:nvPr/>
        </p:nvCxnSpPr>
        <p:spPr>
          <a:xfrm>
            <a:off x="4657858" y="877265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3"/>
            <a:endCxn id="10" idx="2"/>
          </p:cNvCxnSpPr>
          <p:nvPr/>
        </p:nvCxnSpPr>
        <p:spPr>
          <a:xfrm flipV="1">
            <a:off x="6930796" y="3262400"/>
            <a:ext cx="1208308" cy="97894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0"/>
            <a:endCxn id="8" idx="2"/>
          </p:cNvCxnSpPr>
          <p:nvPr/>
        </p:nvCxnSpPr>
        <p:spPr>
          <a:xfrm flipV="1">
            <a:off x="4657858" y="3254637"/>
            <a:ext cx="0" cy="6212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9" idx="2"/>
          </p:cNvCxnSpPr>
          <p:nvPr/>
        </p:nvCxnSpPr>
        <p:spPr>
          <a:xfrm flipV="1">
            <a:off x="6270859" y="3260401"/>
            <a:ext cx="0" cy="58765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55" idx="2"/>
          </p:cNvCxnSpPr>
          <p:nvPr/>
        </p:nvCxnSpPr>
        <p:spPr>
          <a:xfrm flipV="1">
            <a:off x="3088628" y="3291179"/>
            <a:ext cx="0" cy="5712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8"/>
          <p:cNvCxnSpPr>
            <a:stCxn id="11" idx="1"/>
            <a:endCxn id="4" idx="2"/>
          </p:cNvCxnSpPr>
          <p:nvPr/>
        </p:nvCxnSpPr>
        <p:spPr>
          <a:xfrm flipH="1" flipV="1">
            <a:off x="1106910" y="3291179"/>
            <a:ext cx="1278010" cy="950165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>
            <a:stCxn id="2" idx="2"/>
          </p:cNvCxnSpPr>
          <p:nvPr/>
        </p:nvCxnSpPr>
        <p:spPr>
          <a:xfrm flipH="1">
            <a:off x="4563254" y="702129"/>
            <a:ext cx="1" cy="18090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1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89" y="764958"/>
            <a:ext cx="8278219" cy="4230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28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 สำหรับผู้เข้าประชุมเชิงปฏิบัติการ ครู  ก  </a:t>
            </a:r>
            <a:endParaRPr lang="en-US" sz="2800" b="1" dirty="0" smtClean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n-US" sz="1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ให้ผู้เข้าประชุมเชิงปฏิบัติการ ครู ก ศึกษาเกณฑ์ที่รับผิดชอบและแสดงความคิดเห็นในประเด็นต่อไปนี้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1.1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ประเด็นสำคัญของเกณฑ์คืออะไร</a:t>
            </a: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ประเด็นสำคัญที่ท่านได้เรียนรู้นี้  สามารถนำไปประยุกต์ใช้เพื่อให้เกิดกระบวนการพัฒนาและ การประเมิน รพ.สต.ติดดาว ในเขตสุขภาพของท่านทุกระดับได้อย่างไร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ระดับเขต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ระดับจังหวัด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ระดับอำเภอ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ระดับตำบล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	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ระดับชุมชน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US" sz="2800" dirty="0"/>
          </a:p>
          <a:p>
            <a:pPr marL="0" indent="0">
              <a:buNone/>
            </a:pPr>
            <a:endParaRPr lang="th-TH" sz="27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73623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ใบงานที่ 1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1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432" y="927740"/>
            <a:ext cx="8761134" cy="1546535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2"/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4.5 ระบบสนับสนุนบริการ</a:t>
            </a:r>
          </a:p>
          <a:p>
            <a:pPr lvl="3"/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4.5.2 การป้องกันและควบคุมการติดเชื้อ (</a:t>
            </a:r>
            <a:r>
              <a:rPr lang="en-US" sz="3200" b="1" dirty="0">
                <a:latin typeface="Angsana New" pitchFamily="18" charset="-34"/>
                <a:cs typeface="Angsana New" pitchFamily="18" charset="-34"/>
              </a:rPr>
              <a:t>IC)</a:t>
            </a:r>
            <a:endParaRPr lang="th-TH" sz="3200" b="1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56764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ส่วนที่ 4 บริการดี</a:t>
            </a:r>
          </a:p>
        </p:txBody>
      </p:sp>
    </p:spTree>
    <p:extLst>
      <p:ext uri="{BB962C8B-B14F-4D97-AF65-F5344CB8AC3E}">
        <p14:creationId xmlns:p14="http://schemas.microsoft.com/office/powerpoint/2010/main" val="3598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ศึกษาเกณฑ์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1432" y="927740"/>
            <a:ext cx="8761134" cy="2038977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2"/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4.5 ระบบสนับสนุนบริการ</a:t>
            </a:r>
          </a:p>
          <a:p>
            <a:pPr lvl="3"/>
            <a:r>
              <a:rPr lang="th-TH" sz="3200" b="1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4.5.2 การป้องกันและควบคุมการติดเชื้อ (</a:t>
            </a:r>
            <a:r>
              <a:rPr lang="en-US" sz="3200" b="1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IC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)</a:t>
            </a:r>
            <a:endParaRPr lang="en-US" sz="3200" b="1" dirty="0" smtClean="0">
              <a:latin typeface="Angsana New" pitchFamily="18" charset="-34"/>
              <a:cs typeface="Angsana New" pitchFamily="18" charset="-34"/>
            </a:endParaRPr>
          </a:p>
          <a:p>
            <a:pPr lvl="3"/>
            <a:r>
              <a:rPr lang="en-US" sz="3200" b="1" dirty="0" smtClean="0">
                <a:latin typeface="Angsana New" pitchFamily="18" charset="-34"/>
                <a:cs typeface="Angsana New" pitchFamily="18" charset="-34"/>
                <a:hlinkClick r:id="rId4" action="ppaction://hlinkfile"/>
              </a:rPr>
              <a:t>PowerPoint</a:t>
            </a:r>
            <a:endParaRPr lang="th-TH" sz="3200" b="1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558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ลูกศรขวา 2"/>
          <p:cNvSpPr/>
          <p:nvPr/>
        </p:nvSpPr>
        <p:spPr>
          <a:xfrm>
            <a:off x="179512" y="919792"/>
            <a:ext cx="3672408" cy="2592288"/>
          </a:xfrm>
          <a:prstGeom prst="rightArrow">
            <a:avLst/>
          </a:prstGeom>
          <a:solidFill>
            <a:srgbClr val="FFFF00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7" tIns="34269" rIns="68537" bIns="34269" rtlCol="0" anchor="ctr"/>
          <a:lstStyle/>
          <a:p>
            <a:pPr algn="ctr"/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</a:t>
            </a:r>
            <a:r>
              <a:rPr lang="en-U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เยี่ยมเสริมพลังที่พึงประสงค์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355977" y="1232799"/>
            <a:ext cx="4608512" cy="500095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เป็นธรรมชาติและเป็นกันเอง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355635" y="1920956"/>
            <a:ext cx="4608512" cy="50009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รับฟังด้วยความตั้งใจ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355977" y="2610306"/>
            <a:ext cx="4608512" cy="500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เสนอแนวทางและสอบถามความคิดเห็น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355977" y="3333584"/>
            <a:ext cx="4608512" cy="5000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ให้กำลังใจ พยายามหาจุดดีที่จะชมเชย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4355635" y="4086930"/>
            <a:ext cx="4608512" cy="5000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ให้ความรู้ในส่วนขาด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2" descr="Image result for ประเมิ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9" y="2987319"/>
            <a:ext cx="1887457" cy="188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1203877" y="84234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รูปแบบการประเมินเยี่ยมเสริมพลังที่พึงประสงค์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</TotalTime>
  <Words>770</Words>
  <Application>Microsoft Office PowerPoint</Application>
  <PresentationFormat>นำเสนอทางหน้าจอ (16:9)</PresentationFormat>
  <Paragraphs>105</Paragraphs>
  <Slides>12</Slides>
  <Notes>2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6</vt:i4>
      </vt:variant>
      <vt:variant>
        <vt:lpstr>ชุดรูปแบบ</vt:lpstr>
      </vt:variant>
      <vt:variant>
        <vt:i4>5</vt:i4>
      </vt:variant>
      <vt:variant>
        <vt:lpstr>ชื่อเรื่องภาพนิ่ง</vt:lpstr>
      </vt:variant>
      <vt:variant>
        <vt:i4>12</vt:i4>
      </vt:variant>
    </vt:vector>
  </HeadingPairs>
  <TitlesOfParts>
    <vt:vector size="23" baseType="lpstr">
      <vt:lpstr>Arial</vt:lpstr>
      <vt:lpstr>Wingdings</vt:lpstr>
      <vt:lpstr>Angsana New</vt:lpstr>
      <vt:lpstr>Cordia New</vt:lpstr>
      <vt:lpstr>Calibri Light</vt:lpstr>
      <vt:lpstr>Calibri</vt:lpstr>
      <vt:lpstr>ชุดรูปแบบของ Office</vt:lpstr>
      <vt:lpstr>10_ชุดรูปแบบของ Office</vt:lpstr>
      <vt:lpstr>2_ชุดรูปแบบของ Office</vt:lpstr>
      <vt:lpstr>ธีมของ Office</vt:lpstr>
      <vt:lpstr>1_ธีมของ Office</vt:lpstr>
      <vt:lpstr>รพ.สต.ติดดาว (5 ดาว 5 ดี)   สู่ประชาชนสุขภาพดี  ปี 2561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</dc:creator>
  <cp:lastModifiedBy>Windows User</cp:lastModifiedBy>
  <cp:revision>100</cp:revision>
  <dcterms:created xsi:type="dcterms:W3CDTF">2017-01-16T17:06:20Z</dcterms:created>
  <dcterms:modified xsi:type="dcterms:W3CDTF">2017-11-09T01:55:40Z</dcterms:modified>
</cp:coreProperties>
</file>